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40"/>
  </p:notesMasterIdLst>
  <p:sldIdLst>
    <p:sldId id="338" r:id="rId3"/>
    <p:sldId id="341" r:id="rId4"/>
    <p:sldId id="351" r:id="rId5"/>
    <p:sldId id="392" r:id="rId6"/>
    <p:sldId id="362" r:id="rId7"/>
    <p:sldId id="343" r:id="rId8"/>
    <p:sldId id="276" r:id="rId9"/>
    <p:sldId id="393" r:id="rId10"/>
    <p:sldId id="388" r:id="rId11"/>
    <p:sldId id="335" r:id="rId12"/>
    <p:sldId id="360" r:id="rId13"/>
    <p:sldId id="366" r:id="rId14"/>
    <p:sldId id="352" r:id="rId15"/>
    <p:sldId id="337" r:id="rId16"/>
    <p:sldId id="394" r:id="rId17"/>
    <p:sldId id="256" r:id="rId18"/>
    <p:sldId id="378" r:id="rId19"/>
    <p:sldId id="379" r:id="rId20"/>
    <p:sldId id="380" r:id="rId21"/>
    <p:sldId id="381" r:id="rId22"/>
    <p:sldId id="382" r:id="rId23"/>
    <p:sldId id="383" r:id="rId24"/>
    <p:sldId id="384" r:id="rId25"/>
    <p:sldId id="385" r:id="rId26"/>
    <p:sldId id="395" r:id="rId27"/>
    <p:sldId id="373" r:id="rId28"/>
    <p:sldId id="269" r:id="rId29"/>
    <p:sldId id="277" r:id="rId30"/>
    <p:sldId id="356" r:id="rId31"/>
    <p:sldId id="374" r:id="rId32"/>
    <p:sldId id="391" r:id="rId33"/>
    <p:sldId id="301" r:id="rId34"/>
    <p:sldId id="397" r:id="rId35"/>
    <p:sldId id="396" r:id="rId36"/>
    <p:sldId id="376" r:id="rId37"/>
    <p:sldId id="377" r:id="rId38"/>
    <p:sldId id="398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D050"/>
    <a:srgbClr val="639C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1D07E2-7CD6-D841-9C6A-C57C8574EF49}" v="60" dt="2026-05-15T17:51:14.2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29"/>
    <p:restoredTop sz="94521"/>
  </p:normalViewPr>
  <p:slideViewPr>
    <p:cSldViewPr snapToGrid="0">
      <p:cViewPr varScale="1">
        <p:scale>
          <a:sx n="98" d="100"/>
          <a:sy n="98" d="100"/>
        </p:scale>
        <p:origin x="224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microsoft.com/office/2015/10/relationships/revisionInfo" Target="revisionInfo.xml"/><Relationship Id="rId20" Type="http://schemas.openxmlformats.org/officeDocument/2006/relationships/slide" Target="slides/slide18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aza Romero, Fany" userId="c206fe4a-b855-49cf-ba2a-dab6bc2f96a0" providerId="ADAL" clId="{1277300B-17A6-504E-8C55-C012D2DE58E0}"/>
    <pc:docChg chg="undo custSel addSld delSld modSld delMainMaster">
      <pc:chgData name="Apaza Romero, Fany" userId="c206fe4a-b855-49cf-ba2a-dab6bc2f96a0" providerId="ADAL" clId="{1277300B-17A6-504E-8C55-C012D2DE58E0}" dt="2026-05-15T17:52:47.203" v="585" actId="1037"/>
      <pc:docMkLst>
        <pc:docMk/>
      </pc:docMkLst>
      <pc:sldChg chg="modSp mod">
        <pc:chgData name="Apaza Romero, Fany" userId="c206fe4a-b855-49cf-ba2a-dab6bc2f96a0" providerId="ADAL" clId="{1277300B-17A6-504E-8C55-C012D2DE58E0}" dt="2026-05-15T17:51:46.193" v="551" actId="114"/>
        <pc:sldMkLst>
          <pc:docMk/>
          <pc:sldMk cId="3251305457" sldId="277"/>
        </pc:sldMkLst>
        <pc:spChg chg="mod">
          <ac:chgData name="Apaza Romero, Fany" userId="c206fe4a-b855-49cf-ba2a-dab6bc2f96a0" providerId="ADAL" clId="{1277300B-17A6-504E-8C55-C012D2DE58E0}" dt="2026-05-15T17:51:46.193" v="551" actId="114"/>
          <ac:spMkLst>
            <pc:docMk/>
            <pc:sldMk cId="3251305457" sldId="277"/>
            <ac:spMk id="6" creationId="{07653D63-0DCE-645E-D20A-D77A2CEF764B}"/>
          </ac:spMkLst>
        </pc:spChg>
      </pc:sldChg>
      <pc:sldChg chg="modSp mod">
        <pc:chgData name="Apaza Romero, Fany" userId="c206fe4a-b855-49cf-ba2a-dab6bc2f96a0" providerId="ADAL" clId="{1277300B-17A6-504E-8C55-C012D2DE58E0}" dt="2026-05-13T21:39:48.409" v="392" actId="20577"/>
        <pc:sldMkLst>
          <pc:docMk/>
          <pc:sldMk cId="771025903" sldId="302"/>
        </pc:sldMkLst>
        <pc:spChg chg="mod">
          <ac:chgData name="Apaza Romero, Fany" userId="c206fe4a-b855-49cf-ba2a-dab6bc2f96a0" providerId="ADAL" clId="{1277300B-17A6-504E-8C55-C012D2DE58E0}" dt="2026-05-13T21:39:48.409" v="392" actId="20577"/>
          <ac:spMkLst>
            <pc:docMk/>
            <pc:sldMk cId="771025903" sldId="302"/>
            <ac:spMk id="5" creationId="{1C1C5B1C-41C8-5FE6-B428-8C303645F103}"/>
          </ac:spMkLst>
        </pc:spChg>
      </pc:sldChg>
      <pc:sldChg chg="add">
        <pc:chgData name="Apaza Romero, Fany" userId="c206fe4a-b855-49cf-ba2a-dab6bc2f96a0" providerId="ADAL" clId="{1277300B-17A6-504E-8C55-C012D2DE58E0}" dt="2026-05-13T21:27:06.156" v="91"/>
        <pc:sldMkLst>
          <pc:docMk/>
          <pc:sldMk cId="550424932" sldId="335"/>
        </pc:sldMkLst>
      </pc:sldChg>
      <pc:sldChg chg="modSp mod">
        <pc:chgData name="Apaza Romero, Fany" userId="c206fe4a-b855-49cf-ba2a-dab6bc2f96a0" providerId="ADAL" clId="{1277300B-17A6-504E-8C55-C012D2DE58E0}" dt="2026-05-13T21:28:16.528" v="101" actId="2711"/>
        <pc:sldMkLst>
          <pc:docMk/>
          <pc:sldMk cId="3362642490" sldId="337"/>
        </pc:sldMkLst>
        <pc:spChg chg="mod">
          <ac:chgData name="Apaza Romero, Fany" userId="c206fe4a-b855-49cf-ba2a-dab6bc2f96a0" providerId="ADAL" clId="{1277300B-17A6-504E-8C55-C012D2DE58E0}" dt="2026-05-13T21:28:16.528" v="101" actId="2711"/>
          <ac:spMkLst>
            <pc:docMk/>
            <pc:sldMk cId="3362642490" sldId="337"/>
            <ac:spMk id="6" creationId="{65172D65-09E1-A3F3-7430-018768D0F40C}"/>
          </ac:spMkLst>
        </pc:spChg>
      </pc:sldChg>
      <pc:sldChg chg="modSp add del mod setBg">
        <pc:chgData name="Apaza Romero, Fany" userId="c206fe4a-b855-49cf-ba2a-dab6bc2f96a0" providerId="ADAL" clId="{1277300B-17A6-504E-8C55-C012D2DE58E0}" dt="2026-05-15T17:49:59.490" v="513" actId="1035"/>
        <pc:sldMkLst>
          <pc:docMk/>
          <pc:sldMk cId="3106468707" sldId="343"/>
        </pc:sldMkLst>
        <pc:picChg chg="mod">
          <ac:chgData name="Apaza Romero, Fany" userId="c206fe4a-b855-49cf-ba2a-dab6bc2f96a0" providerId="ADAL" clId="{1277300B-17A6-504E-8C55-C012D2DE58E0}" dt="2026-05-15T17:49:59.490" v="513" actId="1035"/>
          <ac:picMkLst>
            <pc:docMk/>
            <pc:sldMk cId="3106468707" sldId="343"/>
            <ac:picMk id="9" creationId="{6ECE2F0D-F704-5FE9-2E8C-AD952F905499}"/>
          </ac:picMkLst>
        </pc:picChg>
      </pc:sldChg>
      <pc:sldChg chg="modSp mod">
        <pc:chgData name="Apaza Romero, Fany" userId="c206fe4a-b855-49cf-ba2a-dab6bc2f96a0" providerId="ADAL" clId="{1277300B-17A6-504E-8C55-C012D2DE58E0}" dt="2026-05-13T21:38:34.559" v="362" actId="20577"/>
        <pc:sldMkLst>
          <pc:docMk/>
          <pc:sldMk cId="748930296" sldId="353"/>
        </pc:sldMkLst>
        <pc:spChg chg="mod">
          <ac:chgData name="Apaza Romero, Fany" userId="c206fe4a-b855-49cf-ba2a-dab6bc2f96a0" providerId="ADAL" clId="{1277300B-17A6-504E-8C55-C012D2DE58E0}" dt="2026-05-13T21:38:34.559" v="362" actId="20577"/>
          <ac:spMkLst>
            <pc:docMk/>
            <pc:sldMk cId="748930296" sldId="353"/>
            <ac:spMk id="5" creationId="{8C9227C1-A6A2-FCAD-D1FB-EFD93D137A8A}"/>
          </ac:spMkLst>
        </pc:spChg>
      </pc:sldChg>
      <pc:sldChg chg="delSp del mod">
        <pc:chgData name="Apaza Romero, Fany" userId="c206fe4a-b855-49cf-ba2a-dab6bc2f96a0" providerId="ADAL" clId="{1277300B-17A6-504E-8C55-C012D2DE58E0}" dt="2026-05-14T23:17:43.367" v="464" actId="2696"/>
        <pc:sldMkLst>
          <pc:docMk/>
          <pc:sldMk cId="4057716930" sldId="354"/>
        </pc:sldMkLst>
        <pc:spChg chg="del">
          <ac:chgData name="Apaza Romero, Fany" userId="c206fe4a-b855-49cf-ba2a-dab6bc2f96a0" providerId="ADAL" clId="{1277300B-17A6-504E-8C55-C012D2DE58E0}" dt="2026-05-14T23:17:41.081" v="463" actId="478"/>
          <ac:spMkLst>
            <pc:docMk/>
            <pc:sldMk cId="4057716930" sldId="354"/>
            <ac:spMk id="2" creationId="{22BF5A67-39B7-B3C1-1B9E-184D779B3D3A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5T17:52:07.690" v="552" actId="255"/>
        <pc:sldMkLst>
          <pc:docMk/>
          <pc:sldMk cId="787134593" sldId="356"/>
        </pc:sldMkLst>
        <pc:spChg chg="mod">
          <ac:chgData name="Apaza Romero, Fany" userId="c206fe4a-b855-49cf-ba2a-dab6bc2f96a0" providerId="ADAL" clId="{1277300B-17A6-504E-8C55-C012D2DE58E0}" dt="2026-05-15T17:52:07.690" v="552" actId="255"/>
          <ac:spMkLst>
            <pc:docMk/>
            <pc:sldMk cId="787134593" sldId="356"/>
            <ac:spMk id="8" creationId="{CD3D195A-970E-1657-4E18-04ED4D172206}"/>
          </ac:spMkLst>
        </pc:spChg>
        <pc:spChg chg="mod">
          <ac:chgData name="Apaza Romero, Fany" userId="c206fe4a-b855-49cf-ba2a-dab6bc2f96a0" providerId="ADAL" clId="{1277300B-17A6-504E-8C55-C012D2DE58E0}" dt="2026-05-13T21:29:59.065" v="125" actId="20577"/>
          <ac:spMkLst>
            <pc:docMk/>
            <pc:sldMk cId="787134593" sldId="356"/>
            <ac:spMk id="9" creationId="{B2C42FFB-A6D8-62FF-D494-5917BC577897}"/>
          </ac:spMkLst>
        </pc:spChg>
        <pc:picChg chg="add mod">
          <ac:chgData name="Apaza Romero, Fany" userId="c206fe4a-b855-49cf-ba2a-dab6bc2f96a0" providerId="ADAL" clId="{1277300B-17A6-504E-8C55-C012D2DE58E0}" dt="2026-05-13T21:33:05.795" v="319"/>
          <ac:picMkLst>
            <pc:docMk/>
            <pc:sldMk cId="787134593" sldId="356"/>
            <ac:picMk id="3" creationId="{3C06B68B-F4D6-881C-56C7-488EC84B5AA7}"/>
          </ac:picMkLst>
        </pc:picChg>
      </pc:sldChg>
      <pc:sldChg chg="modSp add del mod setBg modAnim">
        <pc:chgData name="Apaza Romero, Fany" userId="c206fe4a-b855-49cf-ba2a-dab6bc2f96a0" providerId="ADAL" clId="{1277300B-17A6-504E-8C55-C012D2DE58E0}" dt="2026-05-15T17:48:43.701" v="491" actId="1035"/>
        <pc:sldMkLst>
          <pc:docMk/>
          <pc:sldMk cId="1878289903" sldId="361"/>
        </pc:sldMkLst>
        <pc:picChg chg="mod">
          <ac:chgData name="Apaza Romero, Fany" userId="c206fe4a-b855-49cf-ba2a-dab6bc2f96a0" providerId="ADAL" clId="{1277300B-17A6-504E-8C55-C012D2DE58E0}" dt="2026-05-15T17:48:43.701" v="491" actId="1035"/>
          <ac:picMkLst>
            <pc:docMk/>
            <pc:sldMk cId="1878289903" sldId="361"/>
            <ac:picMk id="5" creationId="{F55AF46E-DB95-369A-EC5B-FC831EC5053E}"/>
          </ac:picMkLst>
        </pc:picChg>
      </pc:sldChg>
      <pc:sldChg chg="addSp delSp modSp add mod delAnim modAnim">
        <pc:chgData name="Apaza Romero, Fany" userId="c206fe4a-b855-49cf-ba2a-dab6bc2f96a0" providerId="ADAL" clId="{1277300B-17A6-504E-8C55-C012D2DE58E0}" dt="2026-05-15T17:49:09.927" v="502" actId="20577"/>
        <pc:sldMkLst>
          <pc:docMk/>
          <pc:sldMk cId="3921139634" sldId="362"/>
        </pc:sldMkLst>
        <pc:spChg chg="mod">
          <ac:chgData name="Apaza Romero, Fany" userId="c206fe4a-b855-49cf-ba2a-dab6bc2f96a0" providerId="ADAL" clId="{1277300B-17A6-504E-8C55-C012D2DE58E0}" dt="2026-05-13T21:21:55.950" v="51" actId="1035"/>
          <ac:spMkLst>
            <pc:docMk/>
            <pc:sldMk cId="3921139634" sldId="362"/>
            <ac:spMk id="2" creationId="{CD56FECF-DD58-6C2B-DDB1-E833E1CFC869}"/>
          </ac:spMkLst>
        </pc:spChg>
        <pc:spChg chg="add mod">
          <ac:chgData name="Apaza Romero, Fany" userId="c206fe4a-b855-49cf-ba2a-dab6bc2f96a0" providerId="ADAL" clId="{1277300B-17A6-504E-8C55-C012D2DE58E0}" dt="2026-05-13T21:24:24.386" v="81" actId="14100"/>
          <ac:spMkLst>
            <pc:docMk/>
            <pc:sldMk cId="3921139634" sldId="362"/>
            <ac:spMk id="6" creationId="{46C797F2-959E-06E7-1929-3A173BC78602}"/>
          </ac:spMkLst>
        </pc:spChg>
        <pc:spChg chg="add mod">
          <ac:chgData name="Apaza Romero, Fany" userId="c206fe4a-b855-49cf-ba2a-dab6bc2f96a0" providerId="ADAL" clId="{1277300B-17A6-504E-8C55-C012D2DE58E0}" dt="2026-05-15T17:49:09.927" v="502" actId="20577"/>
          <ac:spMkLst>
            <pc:docMk/>
            <pc:sldMk cId="3921139634" sldId="362"/>
            <ac:spMk id="9" creationId="{175F3ACC-6FEF-81A3-8335-6D9F21A13CCE}"/>
          </ac:spMkLst>
        </pc:spChg>
        <pc:picChg chg="add mod">
          <ac:chgData name="Apaza Romero, Fany" userId="c206fe4a-b855-49cf-ba2a-dab6bc2f96a0" providerId="ADAL" clId="{1277300B-17A6-504E-8C55-C012D2DE58E0}" dt="2026-05-13T21:21:37.641" v="34"/>
          <ac:picMkLst>
            <pc:docMk/>
            <pc:sldMk cId="3921139634" sldId="362"/>
            <ac:picMk id="10" creationId="{71C668A6-9A01-4885-D831-6D81D10A9A40}"/>
          </ac:picMkLst>
        </pc:picChg>
      </pc:sldChg>
      <pc:sldChg chg="modSp add del mod setBg modAnim">
        <pc:chgData name="Apaza Romero, Fany" userId="c206fe4a-b855-49cf-ba2a-dab6bc2f96a0" providerId="ADAL" clId="{1277300B-17A6-504E-8C55-C012D2DE58E0}" dt="2026-05-15T17:51:21.831" v="547" actId="1036"/>
        <pc:sldMkLst>
          <pc:docMk/>
          <pc:sldMk cId="4219211974" sldId="366"/>
        </pc:sldMkLst>
        <pc:spChg chg="mod">
          <ac:chgData name="Apaza Romero, Fany" userId="c206fe4a-b855-49cf-ba2a-dab6bc2f96a0" providerId="ADAL" clId="{1277300B-17A6-504E-8C55-C012D2DE58E0}" dt="2026-05-15T17:51:21.831" v="547" actId="1036"/>
          <ac:spMkLst>
            <pc:docMk/>
            <pc:sldMk cId="4219211974" sldId="366"/>
            <ac:spMk id="6" creationId="{AF49AB3A-A7C8-4A21-567F-F627F05AFB37}"/>
          </ac:spMkLst>
        </pc:spChg>
      </pc:sldChg>
      <pc:sldChg chg="modSp add del mod setBg">
        <pc:chgData name="Apaza Romero, Fany" userId="c206fe4a-b855-49cf-ba2a-dab6bc2f96a0" providerId="ADAL" clId="{1277300B-17A6-504E-8C55-C012D2DE58E0}" dt="2026-05-15T17:50:54.924" v="540" actId="1037"/>
        <pc:sldMkLst>
          <pc:docMk/>
          <pc:sldMk cId="704597082" sldId="370"/>
        </pc:sldMkLst>
        <pc:spChg chg="mod">
          <ac:chgData name="Apaza Romero, Fany" userId="c206fe4a-b855-49cf-ba2a-dab6bc2f96a0" providerId="ADAL" clId="{1277300B-17A6-504E-8C55-C012D2DE58E0}" dt="2026-05-15T17:50:25.907" v="514" actId="255"/>
          <ac:spMkLst>
            <pc:docMk/>
            <pc:sldMk cId="704597082" sldId="370"/>
            <ac:spMk id="4" creationId="{5E785B21-A9F0-226A-6088-35F05F2F070C}"/>
          </ac:spMkLst>
        </pc:spChg>
        <pc:spChg chg="mod">
          <ac:chgData name="Apaza Romero, Fany" userId="c206fe4a-b855-49cf-ba2a-dab6bc2f96a0" providerId="ADAL" clId="{1277300B-17A6-504E-8C55-C012D2DE58E0}" dt="2026-05-15T17:50:54.924" v="540" actId="1037"/>
          <ac:spMkLst>
            <pc:docMk/>
            <pc:sldMk cId="704597082" sldId="370"/>
            <ac:spMk id="6" creationId="{DDEA1C74-BE10-BCDE-9ED5-369A96435EB4}"/>
          </ac:spMkLst>
        </pc:spChg>
      </pc:sldChg>
      <pc:sldChg chg="modSp add del mod setBg modAnim">
        <pc:chgData name="Apaza Romero, Fany" userId="c206fe4a-b855-49cf-ba2a-dab6bc2f96a0" providerId="ADAL" clId="{1277300B-17A6-504E-8C55-C012D2DE58E0}" dt="2026-05-15T17:51:06.545" v="542"/>
        <pc:sldMkLst>
          <pc:docMk/>
          <pc:sldMk cId="3831075789" sldId="372"/>
        </pc:sldMkLst>
        <pc:picChg chg="mod">
          <ac:chgData name="Apaza Romero, Fany" userId="c206fe4a-b855-49cf-ba2a-dab6bc2f96a0" providerId="ADAL" clId="{1277300B-17A6-504E-8C55-C012D2DE58E0}" dt="2026-05-15T17:51:03.387" v="541" actId="1076"/>
          <ac:picMkLst>
            <pc:docMk/>
            <pc:sldMk cId="3831075789" sldId="372"/>
            <ac:picMk id="9" creationId="{5311E402-B4AC-BF99-898C-388D7EFA3612}"/>
          </ac:picMkLst>
        </pc:picChg>
      </pc:sldChg>
      <pc:sldChg chg="add">
        <pc:chgData name="Apaza Romero, Fany" userId="c206fe4a-b855-49cf-ba2a-dab6bc2f96a0" providerId="ADAL" clId="{1277300B-17A6-504E-8C55-C012D2DE58E0}" dt="2026-05-13T21:29:10.307" v="109"/>
        <pc:sldMkLst>
          <pc:docMk/>
          <pc:sldMk cId="3117914692" sldId="373"/>
        </pc:sldMkLst>
      </pc:sldChg>
      <pc:sldChg chg="delSp modSp add mod delAnim">
        <pc:chgData name="Apaza Romero, Fany" userId="c206fe4a-b855-49cf-ba2a-dab6bc2f96a0" providerId="ADAL" clId="{1277300B-17A6-504E-8C55-C012D2DE58E0}" dt="2026-05-13T21:37:59.686" v="358" actId="1076"/>
        <pc:sldMkLst>
          <pc:docMk/>
          <pc:sldMk cId="2820358001" sldId="374"/>
        </pc:sldMkLst>
        <pc:spChg chg="mod">
          <ac:chgData name="Apaza Romero, Fany" userId="c206fe4a-b855-49cf-ba2a-dab6bc2f96a0" providerId="ADAL" clId="{1277300B-17A6-504E-8C55-C012D2DE58E0}" dt="2026-05-13T21:37:59.686" v="358" actId="1076"/>
          <ac:spMkLst>
            <pc:docMk/>
            <pc:sldMk cId="2820358001" sldId="374"/>
            <ac:spMk id="8" creationId="{02A1E551-2D59-0611-0125-3EC81DCA5CDA}"/>
          </ac:spMkLst>
        </pc:spChg>
      </pc:sldChg>
      <pc:sldChg chg="modSp add mod">
        <pc:chgData name="Apaza Romero, Fany" userId="c206fe4a-b855-49cf-ba2a-dab6bc2f96a0" providerId="ADAL" clId="{1277300B-17A6-504E-8C55-C012D2DE58E0}" dt="2026-05-13T21:38:53.502" v="374" actId="20577"/>
        <pc:sldMkLst>
          <pc:docMk/>
          <pc:sldMk cId="637585311" sldId="375"/>
        </pc:sldMkLst>
        <pc:spChg chg="mod">
          <ac:chgData name="Apaza Romero, Fany" userId="c206fe4a-b855-49cf-ba2a-dab6bc2f96a0" providerId="ADAL" clId="{1277300B-17A6-504E-8C55-C012D2DE58E0}" dt="2026-05-13T21:38:53.502" v="374" actId="20577"/>
          <ac:spMkLst>
            <pc:docMk/>
            <pc:sldMk cId="637585311" sldId="375"/>
            <ac:spMk id="5" creationId="{6D501CA1-6E1B-FAD1-6531-626E64295DBD}"/>
          </ac:spMkLst>
        </pc:spChg>
      </pc:sldChg>
      <pc:sldChg chg="add">
        <pc:chgData name="Apaza Romero, Fany" userId="c206fe4a-b855-49cf-ba2a-dab6bc2f96a0" providerId="ADAL" clId="{1277300B-17A6-504E-8C55-C012D2DE58E0}" dt="2026-05-13T21:39:07.411" v="377"/>
        <pc:sldMkLst>
          <pc:docMk/>
          <pc:sldMk cId="369332505" sldId="376"/>
        </pc:sldMkLst>
      </pc:sldChg>
      <pc:sldChg chg="modSp add del mod setBg">
        <pc:chgData name="Apaza Romero, Fany" userId="c206fe4a-b855-49cf-ba2a-dab6bc2f96a0" providerId="ADAL" clId="{1277300B-17A6-504E-8C55-C012D2DE58E0}" dt="2026-05-15T17:52:47.203" v="585" actId="1037"/>
        <pc:sldMkLst>
          <pc:docMk/>
          <pc:sldMk cId="1857128514" sldId="377"/>
        </pc:sldMkLst>
        <pc:spChg chg="mod">
          <ac:chgData name="Apaza Romero, Fany" userId="c206fe4a-b855-49cf-ba2a-dab6bc2f96a0" providerId="ADAL" clId="{1277300B-17A6-504E-8C55-C012D2DE58E0}" dt="2026-05-15T17:52:30.076" v="554" actId="20577"/>
          <ac:spMkLst>
            <pc:docMk/>
            <pc:sldMk cId="1857128514" sldId="377"/>
            <ac:spMk id="5" creationId="{4A76B521-5C86-CC59-8B88-4338E59E645B}"/>
          </ac:spMkLst>
        </pc:spChg>
        <pc:spChg chg="mod">
          <ac:chgData name="Apaza Romero, Fany" userId="c206fe4a-b855-49cf-ba2a-dab6bc2f96a0" providerId="ADAL" clId="{1277300B-17A6-504E-8C55-C012D2DE58E0}" dt="2026-05-15T17:52:47.203" v="585" actId="1037"/>
          <ac:spMkLst>
            <pc:docMk/>
            <pc:sldMk cId="1857128514" sldId="377"/>
            <ac:spMk id="8" creationId="{169C505B-3CD0-752A-80F4-2724F2CC9822}"/>
          </ac:spMkLst>
        </pc:spChg>
      </pc:sldChg>
      <pc:sldChg chg="addSp modSp new mod">
        <pc:chgData name="Apaza Romero, Fany" userId="c206fe4a-b855-49cf-ba2a-dab6bc2f96a0" providerId="ADAL" clId="{1277300B-17A6-504E-8C55-C012D2DE58E0}" dt="2026-05-14T23:17:47.281" v="466"/>
        <pc:sldMkLst>
          <pc:docMk/>
          <pc:sldMk cId="3200296109" sldId="378"/>
        </pc:sldMkLst>
        <pc:spChg chg="add mod">
          <ac:chgData name="Apaza Romero, Fany" userId="c206fe4a-b855-49cf-ba2a-dab6bc2f96a0" providerId="ADAL" clId="{1277300B-17A6-504E-8C55-C012D2DE58E0}" dt="2026-05-14T23:17:47.281" v="466"/>
          <ac:spMkLst>
            <pc:docMk/>
            <pc:sldMk cId="3200296109" sldId="378"/>
            <ac:spMk id="3" creationId="{D4B96F5D-2302-3FC7-77AD-0BAB65DCD9FA}"/>
          </ac:spMkLst>
        </pc:spChg>
        <pc:picChg chg="add mod modCrop">
          <ac:chgData name="Apaza Romero, Fany" userId="c206fe4a-b855-49cf-ba2a-dab6bc2f96a0" providerId="ADAL" clId="{1277300B-17A6-504E-8C55-C012D2DE58E0}" dt="2026-05-14T23:10:45.439" v="401" actId="14100"/>
          <ac:picMkLst>
            <pc:docMk/>
            <pc:sldMk cId="3200296109" sldId="378"/>
            <ac:picMk id="2" creationId="{772E660A-6ED1-1992-8DE4-24649218C8D2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11:54.719" v="409" actId="1076"/>
        <pc:sldMkLst>
          <pc:docMk/>
          <pc:sldMk cId="566293157" sldId="379"/>
        </pc:sldMkLst>
        <pc:picChg chg="add mod modCrop">
          <ac:chgData name="Apaza Romero, Fany" userId="c206fe4a-b855-49cf-ba2a-dab6bc2f96a0" providerId="ADAL" clId="{1277300B-17A6-504E-8C55-C012D2DE58E0}" dt="2026-05-14T23:11:54.719" v="409" actId="1076"/>
          <ac:picMkLst>
            <pc:docMk/>
            <pc:sldMk cId="566293157" sldId="379"/>
            <ac:picMk id="2" creationId="{DD932ED2-7CB0-74F6-C923-F8E8A1C0856E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12:41.776" v="418" actId="1076"/>
        <pc:sldMkLst>
          <pc:docMk/>
          <pc:sldMk cId="2051093405" sldId="380"/>
        </pc:sldMkLst>
        <pc:picChg chg="add mod modCrop">
          <ac:chgData name="Apaza Romero, Fany" userId="c206fe4a-b855-49cf-ba2a-dab6bc2f96a0" providerId="ADAL" clId="{1277300B-17A6-504E-8C55-C012D2DE58E0}" dt="2026-05-14T23:12:41.776" v="418" actId="1076"/>
          <ac:picMkLst>
            <pc:docMk/>
            <pc:sldMk cId="2051093405" sldId="380"/>
            <ac:picMk id="2" creationId="{D9CE0E40-6F51-6FF0-0203-13FA3FDF2BA2}"/>
          </ac:picMkLst>
        </pc:picChg>
      </pc:sldChg>
      <pc:sldChg chg="addSp new">
        <pc:chgData name="Apaza Romero, Fany" userId="c206fe4a-b855-49cf-ba2a-dab6bc2f96a0" providerId="ADAL" clId="{1277300B-17A6-504E-8C55-C012D2DE58E0}" dt="2026-05-14T23:13:12.278" v="420"/>
        <pc:sldMkLst>
          <pc:docMk/>
          <pc:sldMk cId="3082330211" sldId="381"/>
        </pc:sldMkLst>
        <pc:picChg chg="add">
          <ac:chgData name="Apaza Romero, Fany" userId="c206fe4a-b855-49cf-ba2a-dab6bc2f96a0" providerId="ADAL" clId="{1277300B-17A6-504E-8C55-C012D2DE58E0}" dt="2026-05-14T23:13:12.278" v="420"/>
          <ac:picMkLst>
            <pc:docMk/>
            <pc:sldMk cId="3082330211" sldId="381"/>
            <ac:picMk id="2" creationId="{2FF9169B-5414-690F-C135-A292DF792365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14:39.898" v="436" actId="14100"/>
        <pc:sldMkLst>
          <pc:docMk/>
          <pc:sldMk cId="2293300379" sldId="382"/>
        </pc:sldMkLst>
        <pc:picChg chg="add mod modCrop">
          <ac:chgData name="Apaza Romero, Fany" userId="c206fe4a-b855-49cf-ba2a-dab6bc2f96a0" providerId="ADAL" clId="{1277300B-17A6-504E-8C55-C012D2DE58E0}" dt="2026-05-14T23:14:39.898" v="436" actId="14100"/>
          <ac:picMkLst>
            <pc:docMk/>
            <pc:sldMk cId="2293300379" sldId="382"/>
            <ac:picMk id="2" creationId="{F7C241BA-113B-4530-6BA5-CDBB3A4BF70B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15:46.130" v="444" actId="1076"/>
        <pc:sldMkLst>
          <pc:docMk/>
          <pc:sldMk cId="1711692210" sldId="383"/>
        </pc:sldMkLst>
        <pc:picChg chg="add mod modCrop">
          <ac:chgData name="Apaza Romero, Fany" userId="c206fe4a-b855-49cf-ba2a-dab6bc2f96a0" providerId="ADAL" clId="{1277300B-17A6-504E-8C55-C012D2DE58E0}" dt="2026-05-14T23:15:46.130" v="444" actId="1076"/>
          <ac:picMkLst>
            <pc:docMk/>
            <pc:sldMk cId="1711692210" sldId="383"/>
            <ac:picMk id="2" creationId="{693CBF70-5910-2894-ECFB-A9CA4131E8E3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16:29.182" v="450" actId="1076"/>
        <pc:sldMkLst>
          <pc:docMk/>
          <pc:sldMk cId="9040008" sldId="384"/>
        </pc:sldMkLst>
        <pc:picChg chg="add mod modCrop">
          <ac:chgData name="Apaza Romero, Fany" userId="c206fe4a-b855-49cf-ba2a-dab6bc2f96a0" providerId="ADAL" clId="{1277300B-17A6-504E-8C55-C012D2DE58E0}" dt="2026-05-14T23:16:29.182" v="450" actId="1076"/>
          <ac:picMkLst>
            <pc:docMk/>
            <pc:sldMk cId="9040008" sldId="384"/>
            <ac:picMk id="2" creationId="{7608BA83-377B-35F9-3179-EC137BFFC005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17:22.435" v="462" actId="1076"/>
        <pc:sldMkLst>
          <pc:docMk/>
          <pc:sldMk cId="773773062" sldId="385"/>
        </pc:sldMkLst>
        <pc:picChg chg="add mod modCrop">
          <ac:chgData name="Apaza Romero, Fany" userId="c206fe4a-b855-49cf-ba2a-dab6bc2f96a0" providerId="ADAL" clId="{1277300B-17A6-504E-8C55-C012D2DE58E0}" dt="2026-05-14T23:17:22.435" v="462" actId="1076"/>
          <ac:picMkLst>
            <pc:docMk/>
            <pc:sldMk cId="773773062" sldId="385"/>
            <ac:picMk id="2" creationId="{2AFBB668-EC07-C4E4-D3CB-9DE79F36E7DE}"/>
          </ac:picMkLst>
        </pc:picChg>
      </pc:sldChg>
      <pc:sldMasterChg chg="del">
        <pc:chgData name="Apaza Romero, Fany" userId="c206fe4a-b855-49cf-ba2a-dab6bc2f96a0" providerId="ADAL" clId="{1277300B-17A6-504E-8C55-C012D2DE58E0}" dt="2026-05-14T23:17:43.372" v="465" actId="2696"/>
        <pc:sldMasterMkLst>
          <pc:docMk/>
          <pc:sldMasterMk cId="1246127472" sldId="2147483684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D2CB5-473A-C840-AFBB-424B209F1A0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D3C6F-2BCF-B648-83FA-80582074F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5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707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81771-0399-071D-AF31-7FE623AE9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8876EC-66FF-4556-F103-EC7FA93FFE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49E456-6BC9-2F11-67F6-ABF619DB8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85593-3A23-84CD-C967-4F2D7DC71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223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D3C6F-2BCF-B648-83FA-80582074F51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632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209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0596A-BEC4-C0B6-2942-00AE4F058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D8F60F-891B-0DF0-F6C8-AC34D328B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40218-07F9-EAAC-CE61-7A0524B3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7ED15-48FC-F11A-BA93-2691A72DA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F685D-9A61-9A05-5417-7BDF24305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3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B56D-DCC5-534E-CBDD-FA67BF5AE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E6BAF-6B52-78C8-BA56-8892BF44D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C7B5-8CB4-E3CD-8EF3-7B1C45C71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0C27C-A7BA-8AFB-E86B-B9B8F98D1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9C5B3-CAAA-DD47-5C30-FDCD0C7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6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93AD2-B14C-5580-5058-3EDCFA451B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9F511-FD3C-3900-E242-1447E6AE4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5D856-851D-5BCA-13FC-76B85B5B2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797E2-05DD-42C7-C071-6AC45956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6B3A5-3066-AFE5-D056-81804975E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15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D31F2-40D7-3260-E08A-2CD002FAD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2DCD8-8CF2-4E6B-B1F4-971B2990B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9B813-3400-EB9D-8EFD-4AB885864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96C28-4F5F-13C0-056E-BF2BA353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A0D2D-1863-41F4-0A5D-364DBCCA0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49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4A606-E99D-C260-7317-809BFCE0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93E66-AE48-9CFF-3DA2-31B8681FB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8C3CB-9D40-B03A-E073-1E6512E6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0D1F6-C14E-0917-E803-B7E2E128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6EEFC-D36B-01DE-D12F-D8E206616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90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8212B-F376-1E5F-925C-A2CF8AA21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80AAB-52B4-60A2-A906-AF1EB70D1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B059A-72C5-5D21-315C-9EEB6C1F3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9E99-7AD6-6D32-FF42-DF0BB6CA9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64E36-8222-8793-56D9-4F9314C9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4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1F58-D6C4-EE19-12B5-31560961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BF5A9-7A79-4206-C3EB-A1E85BB16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C878B-0BDA-2946-2F17-69313ACCC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CF20B-0FD8-C10E-637E-256A797F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23157-327F-0F9E-3D57-00247955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AB157-9214-0F65-D7AB-5A839A65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78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54A07-3198-E0E2-8BB8-4BEE4FF8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0EB01-C89F-EB6C-EF06-667531C15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4583DB-EC25-F259-6B8A-76BBC3E74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6CC94A-7426-0562-1295-F938DE6BD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4F32E-0F2A-9707-8137-3F778759B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F28735-281C-82CA-CA91-5AA9ED2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BCDB0B-303E-9F5A-8539-E629E239F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7BB7F2-52AC-701C-41D5-A4546778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59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7D60F-D243-DC7C-2B08-7E5365C6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E09461-5E2C-09BE-DAF1-9D8B4F44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C15002-36DC-5545-7512-60321E15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E2F46D-7A3D-5715-9137-9FFD8367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53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8E065-4B2C-F6F0-BA5B-A0AC9E1E6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D5E6E-859A-96EC-76B5-45E7F0468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4C430-6C11-8B23-C401-B18FD0DC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19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A6AEE-CC3B-8CAD-569E-D9C36D77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5F3C5-9BA4-DC57-EA92-6F9933097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AE5A82-BE79-D70C-86F4-47ABF9B3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6C392-8E07-F2AE-17B9-1BDB6016A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D4BA6-AB6B-1C56-1C94-6C425B643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7B0A9-A284-B5E0-B91F-D3171ACE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7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1F7D0-51F5-FC07-14FF-71E98B1B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E4AF2-2398-68B4-3847-723F0CF12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0D294-E049-D054-8A8C-39E7257BC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B2A29-3294-63EF-C830-60990E347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510F-5D32-1B6D-8806-2C434236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75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50BCB-E753-EDE7-3EF3-0A5AD6CF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EE65A2-886A-BA70-A621-40620CA74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238EF-AB6A-D887-C682-2BD25AC62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A38A6-1C42-C8CF-6CDE-7A66C13C9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2B21B-DF56-81E6-BB20-CE6D30C3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6E6DD-5296-D69B-3CBD-E4E8AC245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37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84467-43D5-2D59-7B31-47B020EC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960EF3-1CCC-861A-DD91-E2BC683B7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416F1-143B-DCA4-99AB-3370BA9AE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A42E6-111A-272A-4F86-570259704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20B28-3DB8-91B7-7478-C54375B29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33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5D5277-8FE6-AD09-9830-BD3295401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99BFE9-52FA-75A3-953F-EC5B1A151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C6227-BADD-1772-D5E5-17D461B1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BE13E-670E-CB49-F4E3-38D3D3C46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B5DA7-663F-6412-B538-32BE8B5F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5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C26EA-C25A-345D-CF1C-F582D1146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CCC03-A90B-4FF1-5F51-36FB77994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088FA-D485-C5D3-41AE-BAE1965E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D5A9E-57A9-451F-2682-A1DB5CCBA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E5159-5AA5-1140-3DFE-BC925332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2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D702-D741-39A9-636E-92DAEA93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D824-831C-A3BD-420D-CB05CBAD7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BF7DB-A94C-38C4-D24B-525758E50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6099D-0BE8-A941-E285-70557F9EE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2FC45-C4E0-E364-B567-F20C21FA3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AB5E2-36BB-733E-6DC6-70854B63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8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4258B-B9FC-F29F-D731-B71C159D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841A4-65CB-3ECD-D472-FD2C4EADD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AD4D8-4176-7EE3-54B6-B7790200B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DCB7C-0489-095D-0436-E032BDF573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081A24-857C-C7E5-8314-73E8F52E8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26E39E-71CC-229F-65C2-9D83A8372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9589E9-1DD9-8B4B-DCE2-E95EB9048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4AF5FD-D813-EF98-C15C-BC8E586D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7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C49F-F2DD-E76C-B15A-EA3410662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FD643-F558-E30E-3CFB-F2CCDD7DA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87560-11F0-BD4A-D985-C129C3ADA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7619C-18FB-570F-18D9-8F2069F0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3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6665-B5B4-F745-9CBF-183228BC1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A602CE-866F-4ECF-3E0C-81FA40594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194BD-118E-D123-5021-859286E8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0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7E322-F66D-643D-6851-71276910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40A5D-A40B-48DA-CC05-4D1DCB11C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4D6B-4B27-F562-3CA1-AB9961C31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99438-3EF8-4062-DA21-DC359B89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12C5D-2E07-6EF7-CEEF-D1A2AB17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C5294-EC17-6564-6BF4-FD53F920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5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DF924-D573-AD61-485F-C372FEC6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A48664-9700-F3F4-883B-D69073441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14FC6-B350-3322-B965-87A0450CF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B7A70-B13D-5782-B94F-4D44B928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020F9-5ECA-7DAF-91E6-C3A935E58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86830-8B31-B377-1872-512A273D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7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E9EB87-47C2-96AC-0A6D-FFE58CDC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B0719-C7DF-C8BB-8A92-B415798BC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790BF-E3F7-D496-E781-E8DA0E861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A23D9-0B6F-F001-CCC8-49047E6A2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008C0-3860-8E7C-88A3-6DA7E5246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9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C21D6F-AFDB-9336-EEE0-764EB2DB2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E67AB-6412-0A0F-E5A1-E95FC395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F436E-980C-AA70-F25E-93AA5F2A6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F7BDD-075A-0E00-48C3-CACC0AD55D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3B2B8-3106-684B-6666-C8B4BA7E9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0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3.png"/><Relationship Id="rId4" Type="http://schemas.openxmlformats.org/officeDocument/2006/relationships/image" Target="../media/image2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6906EF-A6C5-BABD-57D8-D025C531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1EC29F-5CEE-1A28-A06A-6A3677477B89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3A8DDF4-4932-44E5-7917-CD2F6285CB75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8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51650F-D393-2DA6-DE86-99B08162A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C3B1951-0D90-0E14-C88F-F2086EB90D34}"/>
              </a:ext>
            </a:extLst>
          </p:cNvPr>
          <p:cNvSpPr/>
          <p:nvPr/>
        </p:nvSpPr>
        <p:spPr>
          <a:xfrm>
            <a:off x="853674" y="152039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FAST FACT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93601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B6F01-3871-3D65-753C-6E3FE1EC6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5BE4B46-AF97-A1E9-204E-0AB9ABC61189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7BA05-F8CE-B236-D9FF-8606B6C87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Visitor Song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20C814B-4B7C-F932-A998-BB2C181A3328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0BC1DA-704D-F901-A1C8-61DA9DE936CC}"/>
              </a:ext>
            </a:extLst>
          </p:cNvPr>
          <p:cNvSpPr txBox="1">
            <a:spLocks/>
          </p:cNvSpPr>
          <p:nvPr/>
        </p:nvSpPr>
        <p:spPr>
          <a:xfrm>
            <a:off x="1078523" y="1716216"/>
            <a:ext cx="8229529" cy="44498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us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Let’s smile and wave.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glad you came.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hope to see you again. (x2)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1A933E8-F8AA-4C8B-7EB8-2D651B7D931E}"/>
              </a:ext>
            </a:extLst>
          </p:cNvPr>
          <p:cNvSpPr txBox="1">
            <a:spLocks/>
          </p:cNvSpPr>
          <p:nvPr/>
        </p:nvSpPr>
        <p:spPr>
          <a:xfrm>
            <a:off x="337174" y="6434393"/>
            <a:ext cx="7932517" cy="3867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“Visitor Song”  by Rosie Smith. Copyright © 2025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Visitor Song (Master)">
            <a:hlinkClick r:id="" action="ppaction://media"/>
            <a:extLst>
              <a:ext uri="{FF2B5EF4-FFF2-40B4-BE49-F238E27FC236}">
                <a16:creationId xmlns:a16="http://schemas.microsoft.com/office/drawing/2014/main" id="{5311E402-B4AC-BF99-898C-388D7EFA36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3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7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1095AE-3263-1D76-9034-7AC151E6E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A213C3D-C9BA-F7E2-E5F3-4C0CA4493476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8573D-4D9F-19A0-60F1-BFD1B1A03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Happy Birthday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31CCF7-9F7A-B53A-291B-3DDA6F1A0630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0B19630-8CF1-6B46-2086-B2A7C37BFD65}"/>
              </a:ext>
            </a:extLst>
          </p:cNvPr>
          <p:cNvSpPr txBox="1">
            <a:spLocks/>
          </p:cNvSpPr>
          <p:nvPr/>
        </p:nvSpPr>
        <p:spPr>
          <a:xfrm>
            <a:off x="1349096" y="2333246"/>
            <a:ext cx="7617974" cy="3178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birthday, happy birthday,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loves you dear ___________.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49AB3A-A7C8-4A21-567F-F627F05AFB37}"/>
              </a:ext>
            </a:extLst>
          </p:cNvPr>
          <p:cNvSpPr txBox="1">
            <a:spLocks/>
          </p:cNvSpPr>
          <p:nvPr/>
        </p:nvSpPr>
        <p:spPr>
          <a:xfrm>
            <a:off x="73599" y="6488458"/>
            <a:ext cx="8686810" cy="301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“Happy Birthday” by Janet Sage, copyright © 2001 North American Division Corporation of Seventh-day Adventists. From Little Voices Praise Him, #39. Used by permission.</a:t>
            </a:r>
          </a:p>
        </p:txBody>
      </p:sp>
      <p:pic>
        <p:nvPicPr>
          <p:cNvPr id="10" name="Birthday Song (Master 1) copy 2">
            <a:hlinkClick r:id="" action="ppaction://media"/>
            <a:extLst>
              <a:ext uri="{FF2B5EF4-FFF2-40B4-BE49-F238E27FC236}">
                <a16:creationId xmlns:a16="http://schemas.microsoft.com/office/drawing/2014/main" id="{44F5D795-0D85-A487-25C0-02F324C5A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21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DCC2A8-4FD5-0910-89B3-C01FF36D8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AFB55F4-321E-9C66-FA11-D80422F961AB}"/>
              </a:ext>
            </a:extLst>
          </p:cNvPr>
          <p:cNvSpPr/>
          <p:nvPr/>
        </p:nvSpPr>
        <p:spPr>
          <a:xfrm>
            <a:off x="5460841" y="1154104"/>
            <a:ext cx="5946789" cy="4549792"/>
          </a:xfrm>
          <a:prstGeom prst="roundRect">
            <a:avLst/>
          </a:prstGeom>
          <a:solidFill>
            <a:srgbClr val="57AA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FOCUS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</a:p>
        </p:txBody>
      </p:sp>
    </p:spTree>
    <p:extLst>
      <p:ext uri="{BB962C8B-B14F-4D97-AF65-F5344CB8AC3E}">
        <p14:creationId xmlns:p14="http://schemas.microsoft.com/office/powerpoint/2010/main" val="143441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557607-0DF9-2D4C-DAF1-DB7D5423D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6F6F375-BACE-169B-AB9F-EF6B8E8FDA2B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D6BA80-AE40-DB0D-171F-B10A896A5F7F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172D65-09E1-A3F3-7430-018768D0F40C}"/>
              </a:ext>
            </a:extLst>
          </p:cNvPr>
          <p:cNvSpPr txBox="1"/>
          <p:nvPr/>
        </p:nvSpPr>
        <p:spPr>
          <a:xfrm>
            <a:off x="895486" y="2266882"/>
            <a:ext cx="6318409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Jesus is my example as </a:t>
            </a:r>
          </a:p>
          <a:p>
            <a:pPr algn="ctr"/>
            <a:r>
              <a:rPr lang="en-NZ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I grow up.</a:t>
            </a:r>
            <a:endParaRPr lang="en-AU" sz="5300" dirty="0">
              <a:solidFill>
                <a:srgbClr val="639C7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642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1D5BF8-CA62-3074-2783-FFD8FCFCB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0E118C0-033C-4292-51F1-D0AFB68264F5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BIBLE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2931745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1A5263-ECCD-DAEA-A3B9-02385906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737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2E660A-6ED1-1992-8DE4-24649218C8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39447"/>
            <a:ext cx="12192000" cy="68974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4B96F5D-2302-3FC7-77AD-0BAB65DCD9FA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296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932ED2-7CB0-74F6-C923-F8E8A1C0856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27202" y="3854"/>
            <a:ext cx="9937595" cy="685414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0F558BA-1D78-FEDF-E132-B1FDCF525015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293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CE0E40-6F51-6FF0-0203-13FA3FDF2B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24592" y="5033"/>
            <a:ext cx="7942816" cy="685296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38FABC8-11E5-08BA-EF0C-54CE68980A15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093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2140E-43EB-56C2-6546-AE87AB031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B67E334C-B2FB-C35F-54C6-CD5E9943A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7454312-D8B0-AC4B-A316-BC8AAAE8208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04D7101-FAC8-1056-5041-F45F9FFC1A94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</p:spTree>
    <p:extLst>
      <p:ext uri="{BB962C8B-B14F-4D97-AF65-F5344CB8AC3E}">
        <p14:creationId xmlns:p14="http://schemas.microsoft.com/office/powerpoint/2010/main" val="2999885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F9169B-5414-690F-C135-A292DF7923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3130" y="0"/>
            <a:ext cx="5085739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85060A9-5E5F-B503-5563-ACFBD00DAC59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330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C241BA-113B-4530-6BA5-CDBB3A4BF7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0"/>
            <a:ext cx="12192000" cy="685800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4E93DE7-4CA8-F5CD-59D9-9C2E54E16EF5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3003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3CBF70-5910-2894-ECFB-A9CA4131E8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00382" y="0"/>
            <a:ext cx="6220657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0FCF472-47C8-C7C8-41D6-B6D16CC59787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6922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08BA83-377B-35F9-3179-EC137BFFC0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066800" y="0"/>
            <a:ext cx="120142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3049B01-8379-69C9-9AA8-F0494DA290E2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0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FBB668-EC07-C4E4-D3CB-9DE79F36E7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3803F93-0B5E-EFEC-77F6-7AB343310DCB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7730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D5CDC2-9E9C-527A-46F7-554F59316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BC4A933-95F4-69BA-B72F-D92317E4ADCC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UNPACK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STORY</a:t>
            </a:r>
          </a:p>
        </p:txBody>
      </p:sp>
    </p:spTree>
    <p:extLst>
      <p:ext uri="{BB962C8B-B14F-4D97-AF65-F5344CB8AC3E}">
        <p14:creationId xmlns:p14="http://schemas.microsoft.com/office/powerpoint/2010/main" val="4089036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79A3C5-B436-57D4-A7A7-A3E7FB435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489D04B-2B5A-E84A-79EC-A1FE51E81525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9D23D8E-A567-A10C-6554-F3808EFB8613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28E28F-6E4B-2DC1-A21F-DF42AC06FC7A}"/>
              </a:ext>
            </a:extLst>
          </p:cNvPr>
          <p:cNvSpPr txBox="1"/>
          <p:nvPr/>
        </p:nvSpPr>
        <p:spPr>
          <a:xfrm>
            <a:off x="895486" y="2266882"/>
            <a:ext cx="6318409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is my example as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grow up.</a:t>
            </a:r>
            <a:endParaRPr kumimoji="0" lang="en-AU" sz="5300" b="0" i="0" u="none" strike="noStrike" kern="1200" cap="none" spc="0" normalizeH="0" baseline="0" noProof="0" dirty="0">
              <a:ln>
                <a:noFill/>
              </a:ln>
              <a:solidFill>
                <a:srgbClr val="639C7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7914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04069-A045-B6D1-B257-42D5AFBA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D923470-F0C2-290D-EBE6-754804D3A260}"/>
              </a:ext>
            </a:extLst>
          </p:cNvPr>
          <p:cNvSpPr/>
          <p:nvPr/>
        </p:nvSpPr>
        <p:spPr>
          <a:xfrm>
            <a:off x="-179207" y="464838"/>
            <a:ext cx="3543509" cy="440037"/>
          </a:xfrm>
          <a:prstGeom prst="roundRect">
            <a:avLst/>
          </a:prstGeom>
          <a:solidFill>
            <a:srgbClr val="E86D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924768B-37D7-6E06-CE78-111C442B1DAE}"/>
              </a:ext>
            </a:extLst>
          </p:cNvPr>
          <p:cNvSpPr txBox="1">
            <a:spLocks/>
          </p:cNvSpPr>
          <p:nvPr/>
        </p:nvSpPr>
        <p:spPr>
          <a:xfrm>
            <a:off x="769972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CHARACTER CARDS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0473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E2E108-89D9-B000-398F-003BCE734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2702B3-BF3C-60FC-7D49-DD354F577940}"/>
              </a:ext>
            </a:extLst>
          </p:cNvPr>
          <p:cNvSpPr/>
          <p:nvPr/>
        </p:nvSpPr>
        <p:spPr>
          <a:xfrm>
            <a:off x="-2655836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6B131C-9231-183B-052B-97F78AC3A003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MEMORY VERSE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653D63-0DCE-645E-D20A-D77A2CEF764B}"/>
              </a:ext>
            </a:extLst>
          </p:cNvPr>
          <p:cNvSpPr txBox="1"/>
          <p:nvPr/>
        </p:nvSpPr>
        <p:spPr>
          <a:xfrm>
            <a:off x="8267700" y="1574206"/>
            <a:ext cx="39243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32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“. . . but grow in the grace and knowledge of our Lord and Savior Jesus Christ. To Him be the glory both now and forever. Amen.” </a:t>
            </a:r>
          </a:p>
          <a:p>
            <a:r>
              <a:rPr lang="en-NZ" sz="32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2 Peter 3:18</a:t>
            </a:r>
            <a:endParaRPr lang="en-AU" sz="32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3054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4F4CC3-A227-514F-9D9E-3CEAD02CF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278CA5-BE21-30E3-A814-263D233E5A27}"/>
              </a:ext>
            </a:extLst>
          </p:cNvPr>
          <p:cNvSpPr/>
          <p:nvPr/>
        </p:nvSpPr>
        <p:spPr>
          <a:xfrm>
            <a:off x="-2250091" y="447585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928BE8-C8DA-E1F7-BA9E-9574CF24258C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SCRIPTURE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D3D195A-970E-1657-4E18-04ED4D172206}"/>
              </a:ext>
            </a:extLst>
          </p:cNvPr>
          <p:cNvSpPr txBox="1">
            <a:spLocks/>
          </p:cNvSpPr>
          <p:nvPr/>
        </p:nvSpPr>
        <p:spPr>
          <a:xfrm>
            <a:off x="584883" y="1997928"/>
            <a:ext cx="8110035" cy="38917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But grow in the grace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knowledge of our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Lord and Savior Jesus Christ.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To Him be the glory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Both now and forever.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Ooooo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, Amen.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Second Peter 3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 verse 18.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C42FFB-A6D8-62FF-D494-5917BC577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12032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39C7B"/>
                </a:solidFill>
                <a:effectLst/>
                <a:latin typeface="Century Gothic" panose="020B0502020202020204" pitchFamily="34" charset="0"/>
              </a:rPr>
              <a:t>2 Peter 3:18</a:t>
            </a:r>
            <a:endParaRPr lang="en-AU" sz="2400" dirty="0">
              <a:solidFill>
                <a:srgbClr val="639C7B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3" name="3.5 2 Peter 3-18 Master">
            <a:hlinkClick r:id="" action="ppaction://media"/>
            <a:extLst>
              <a:ext uri="{FF2B5EF4-FFF2-40B4-BE49-F238E27FC236}">
                <a16:creationId xmlns:a16="http://schemas.microsoft.com/office/drawing/2014/main" id="{3C06B68B-F4D6-881C-56C7-488EC84B5A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3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4CAE17-5F02-3DD3-6C39-EDF95CB1C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32650C-D08B-EBD4-BF33-02D1D1B7D40C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2A115D5-5DD5-5DB2-C838-9910B17F9FA8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768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3FE5C2-8B6E-46AD-0B88-CD091F70A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5AC62D9-E5DC-9193-A506-73B23E056089}"/>
              </a:ext>
            </a:extLst>
          </p:cNvPr>
          <p:cNvSpPr/>
          <p:nvPr/>
        </p:nvSpPr>
        <p:spPr>
          <a:xfrm>
            <a:off x="-2250091" y="447585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F6EAAA-CF03-6FC9-1132-DFD1FAAF4E5B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SCRIPTURE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75462E-A966-0C2B-D098-02E5C77A576A}"/>
              </a:ext>
            </a:extLst>
          </p:cNvPr>
          <p:cNvSpPr txBox="1">
            <a:spLocks/>
          </p:cNvSpPr>
          <p:nvPr/>
        </p:nvSpPr>
        <p:spPr>
          <a:xfrm>
            <a:off x="345206" y="6465278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"2 Peter 3:18" music by Rosie Smith, copyright © 2026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2A1E551-2D59-0611-0125-3EC81DCA5CDA}"/>
              </a:ext>
            </a:extLst>
          </p:cNvPr>
          <p:cNvSpPr txBox="1">
            <a:spLocks/>
          </p:cNvSpPr>
          <p:nvPr/>
        </p:nvSpPr>
        <p:spPr>
          <a:xfrm>
            <a:off x="1014760" y="2062976"/>
            <a:ext cx="6556918" cy="36746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But grow in the grace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knowledge of our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Lord and Savior Jesus Christ.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To Him be the glory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B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oth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ow and forever,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Now and forever. Amen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Second Peter 3 verse 18.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910506B-B696-3834-00E8-278523828E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12032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39C7B"/>
                </a:solidFill>
                <a:effectLst/>
                <a:latin typeface="Century Gothic" panose="020B0502020202020204" pitchFamily="34" charset="0"/>
              </a:rPr>
              <a:t>2 Peter 3:18</a:t>
            </a:r>
            <a:endParaRPr lang="en-AU" sz="2400" dirty="0">
              <a:solidFill>
                <a:srgbClr val="639C7B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358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17780619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55C70-3538-CDF9-CA9E-730D3629D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1E72F7F-909D-A302-039A-2FC76AA92DA3}"/>
              </a:ext>
            </a:extLst>
          </p:cNvPr>
          <p:cNvSpPr/>
          <p:nvPr/>
        </p:nvSpPr>
        <p:spPr>
          <a:xfrm>
            <a:off x="991039" y="1447810"/>
            <a:ext cx="5104961" cy="384988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CRAFT</a:t>
            </a:r>
          </a:p>
        </p:txBody>
      </p:sp>
    </p:spTree>
    <p:extLst>
      <p:ext uri="{BB962C8B-B14F-4D97-AF65-F5344CB8AC3E}">
        <p14:creationId xmlns:p14="http://schemas.microsoft.com/office/powerpoint/2010/main" val="32817118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85E888-5C5F-6100-96B3-C7006984C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D307498-A5CC-D6D0-FF97-718239A55793}"/>
              </a:ext>
            </a:extLst>
          </p:cNvPr>
          <p:cNvSpPr/>
          <p:nvPr/>
        </p:nvSpPr>
        <p:spPr>
          <a:xfrm>
            <a:off x="991039" y="1447810"/>
            <a:ext cx="5104961" cy="384988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CRAFT</a:t>
            </a:r>
          </a:p>
        </p:txBody>
      </p:sp>
      <p:pic>
        <p:nvPicPr>
          <p:cNvPr id="2" name="Books of the Bible">
            <a:hlinkClick r:id="" action="ppaction://media"/>
            <a:extLst>
              <a:ext uri="{FF2B5EF4-FFF2-40B4-BE49-F238E27FC236}">
                <a16:creationId xmlns:a16="http://schemas.microsoft.com/office/drawing/2014/main" id="{B3A384BC-3E8C-EDCE-0564-E3D3CC3883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1588"/>
            <a:ext cx="812800" cy="8128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27F1346-A3AD-FF9C-FBFA-1E76B44BA9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638159"/>
            <a:ext cx="3825299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92D050"/>
                </a:solidFill>
                <a:latin typeface="Century Gothic" panose="020B0502020202020204" pitchFamily="34" charset="0"/>
              </a:rPr>
              <a:t>Books of the Bible</a:t>
            </a:r>
          </a:p>
        </p:txBody>
      </p:sp>
    </p:spTree>
    <p:extLst>
      <p:ext uri="{BB962C8B-B14F-4D97-AF65-F5344CB8AC3E}">
        <p14:creationId xmlns:p14="http://schemas.microsoft.com/office/powerpoint/2010/main" val="235055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2E571A-06A6-C8A9-A69D-84D13514D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6443E50-69D9-DC60-CDE0-5D7AA6C50C18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prstClr val="white"/>
                </a:solidFill>
                <a:latin typeface="Century Gothic" panose="020B0502020202020204" pitchFamily="34" charset="0"/>
              </a:rPr>
              <a:t>CHALLENGE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592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F87A40-961B-0DEA-E92A-5506EDBAE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7BFC4AF-074E-A02C-0171-6BE5A1397CEB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70125C1-01D4-1667-3455-C6FA90C89BD3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D5A0F8-7A84-6E8B-BFC5-B78327EB6A0A}"/>
              </a:ext>
            </a:extLst>
          </p:cNvPr>
          <p:cNvSpPr txBox="1"/>
          <p:nvPr/>
        </p:nvSpPr>
        <p:spPr>
          <a:xfrm>
            <a:off x="895486" y="2266882"/>
            <a:ext cx="6318409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is my example as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grow up.</a:t>
            </a:r>
            <a:endParaRPr kumimoji="0" lang="en-AU" sz="5300" b="0" i="0" u="none" strike="noStrike" kern="1200" cap="none" spc="0" normalizeH="0" baseline="0" noProof="0" dirty="0">
              <a:ln>
                <a:noFill/>
              </a:ln>
              <a:solidFill>
                <a:srgbClr val="639C7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325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EC0A94-63D7-428C-AECE-54ECE2328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604649C-DCB0-D4EA-3381-D9C56CEA1825}"/>
              </a:ext>
            </a:extLst>
          </p:cNvPr>
          <p:cNvSpPr/>
          <p:nvPr/>
        </p:nvSpPr>
        <p:spPr>
          <a:xfrm>
            <a:off x="-1518815" y="466635"/>
            <a:ext cx="4856207" cy="440037"/>
          </a:xfrm>
          <a:prstGeom prst="roundRect">
            <a:avLst/>
          </a:prstGeom>
          <a:solidFill>
            <a:srgbClr val="544C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572BDC6-DEFF-4EFA-64E9-9F2FF2337F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8110" y="794802"/>
            <a:ext cx="5441742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544C7B"/>
                </a:solidFill>
                <a:effectLst/>
                <a:latin typeface="Century Gothic" panose="020B0502020202020204" pitchFamily="34" charset="0"/>
              </a:rPr>
              <a:t>God Bless You</a:t>
            </a:r>
            <a:endParaRPr lang="en-AU" sz="2400" dirty="0">
              <a:solidFill>
                <a:srgbClr val="544C7B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2DE0A6-9503-B88F-E5D8-19ECB3BF5AF0}"/>
              </a:ext>
            </a:extLst>
          </p:cNvPr>
          <p:cNvSpPr txBox="1">
            <a:spLocks/>
          </p:cNvSpPr>
          <p:nvPr/>
        </p:nvSpPr>
        <p:spPr>
          <a:xfrm>
            <a:off x="659025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CLOSING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A76B521-5C86-CC59-8B88-4338E59E645B}"/>
              </a:ext>
            </a:extLst>
          </p:cNvPr>
          <p:cNvSpPr txBox="1">
            <a:spLocks/>
          </p:cNvSpPr>
          <p:nvPr/>
        </p:nvSpPr>
        <p:spPr>
          <a:xfrm>
            <a:off x="4348976" y="1234840"/>
            <a:ext cx="7315200" cy="5175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What did you enjoy today?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What did you learn that’s new?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It’s time for us to say,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“Goodbye, and see you soon.”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We’ll see you again,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 until then, God bless you.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We’ll see you again,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 until then, God bless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 bless you!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69C505B-3CD0-752A-80F4-2724F2CC9822}"/>
              </a:ext>
            </a:extLst>
          </p:cNvPr>
          <p:cNvSpPr txBox="1">
            <a:spLocks/>
          </p:cNvSpPr>
          <p:nvPr/>
        </p:nvSpPr>
        <p:spPr>
          <a:xfrm>
            <a:off x="4617710" y="6520660"/>
            <a:ext cx="5843168" cy="331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"God Bless You" by Rosie Smith, copyright © 2025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God Bless You">
            <a:hlinkClick r:id="" action="ppaction://media"/>
            <a:extLst>
              <a:ext uri="{FF2B5EF4-FFF2-40B4-BE49-F238E27FC236}">
                <a16:creationId xmlns:a16="http://schemas.microsoft.com/office/drawing/2014/main" id="{17B6562D-9FCC-52E8-9717-87BEDCCC89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12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6D5178-6CE7-C725-276B-AB741D2CC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53F4798-DA61-DA04-1589-AE618D28E471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C1C5B1C-41C8-5FE6-B428-8C303645F103}"/>
              </a:ext>
            </a:extLst>
          </p:cNvPr>
          <p:cNvSpPr/>
          <p:nvPr/>
        </p:nvSpPr>
        <p:spPr>
          <a:xfrm>
            <a:off x="1459720" y="1504057"/>
            <a:ext cx="4538308" cy="3849886"/>
          </a:xfrm>
          <a:prstGeom prst="roundRect">
            <a:avLst/>
          </a:prstGeom>
          <a:solidFill>
            <a:srgbClr val="D298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PRAYER</a:t>
            </a:r>
          </a:p>
        </p:txBody>
      </p:sp>
    </p:spTree>
    <p:extLst>
      <p:ext uri="{BB962C8B-B14F-4D97-AF65-F5344CB8AC3E}">
        <p14:creationId xmlns:p14="http://schemas.microsoft.com/office/powerpoint/2010/main" val="1452976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8C69B-3E01-A641-5F32-1C43F03E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DAA9-61E8-6263-1652-CDE32417F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God Is So Wonderful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F7F47E6-24A5-E535-4C89-9A9C3C64A16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8B9279-169B-3ED1-84C1-DC3D0AF9EA2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B70-2F13-162D-5356-0347630FFAC5}"/>
              </a:ext>
            </a:extLst>
          </p:cNvPr>
          <p:cNvSpPr txBox="1">
            <a:spLocks/>
          </p:cNvSpPr>
          <p:nvPr/>
        </p:nvSpPr>
        <p:spPr>
          <a:xfrm>
            <a:off x="885026" y="1730758"/>
            <a:ext cx="8600586" cy="45565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Our God is so 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onderful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Our God is so great.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want to worship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praise Your mighty name.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Our God is so powerful,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lift Your name on high.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worship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love to give You praise.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BB38264-F6DC-622A-5BB1-203D52B31573}"/>
              </a:ext>
            </a:extLst>
          </p:cNvPr>
          <p:cNvSpPr txBox="1">
            <a:spLocks/>
          </p:cNvSpPr>
          <p:nvPr/>
        </p:nvSpPr>
        <p:spPr>
          <a:xfrm>
            <a:off x="34935" y="6502277"/>
            <a:ext cx="9125413" cy="331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"God Is So Wonderful" by Kimberly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Houliston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, copyright © 2011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God Is So Wonderful (Master 1)">
            <a:hlinkClick r:id="" action="ppaction://media"/>
            <a:extLst>
              <a:ext uri="{FF2B5EF4-FFF2-40B4-BE49-F238E27FC236}">
                <a16:creationId xmlns:a16="http://schemas.microsoft.com/office/drawing/2014/main" id="{F55AF46E-DB95-369A-EC5B-FC831EC505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84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F6D204-BCCE-EF37-2460-CD6A90A29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6FECF-DD58-6C2B-DDB1-E833E1CFC8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975363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44A5C"/>
                </a:solidFill>
                <a:latin typeface="Century Gothic" panose="020B0502020202020204" pitchFamily="34" charset="0"/>
              </a:rPr>
              <a:t>God Is My Faithful Friend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D93B74C-A4B5-949E-1E42-E3A6740E9789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7982A9E-4B5C-767E-DF76-A674C063628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6C797F2-959E-06E7-1929-3A173BC78602}"/>
              </a:ext>
            </a:extLst>
          </p:cNvPr>
          <p:cNvSpPr txBox="1">
            <a:spLocks/>
          </p:cNvSpPr>
          <p:nvPr/>
        </p:nvSpPr>
        <p:spPr>
          <a:xfrm>
            <a:off x="802887" y="1593038"/>
            <a:ext cx="7658065" cy="47963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God’s promises are always true.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What God has promised, He will do.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God’s 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promises are always true.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What God has promised, He will do.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God is my faithful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can always trust in Him.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All the promises of God in Christ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Are “yes” and “amen.”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 is my faithful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75F3ACC-6FEF-81A3-8335-6D9F21A13CCE}"/>
              </a:ext>
            </a:extLst>
          </p:cNvPr>
          <p:cNvSpPr txBox="1">
            <a:spLocks/>
          </p:cNvSpPr>
          <p:nvPr/>
        </p:nvSpPr>
        <p:spPr>
          <a:xfrm>
            <a:off x="457199" y="6525866"/>
            <a:ext cx="7524251" cy="3036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"God Is My Faithful Friend"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" name="God is My Faithful Friend">
            <a:hlinkClick r:id="" action="ppaction://media"/>
            <a:extLst>
              <a:ext uri="{FF2B5EF4-FFF2-40B4-BE49-F238E27FC236}">
                <a16:creationId xmlns:a16="http://schemas.microsoft.com/office/drawing/2014/main" id="{71C668A6-9A01-4885-D831-6D81D10A9A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6130" y="-21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13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78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1855C3-4276-1651-B689-F2D1DAE4A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99D4-4564-A4FC-80DB-809A6A650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Be Still, Be Silent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F8DB32-1279-17A9-F7FE-E1851A6CFEA9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191744-6C86-5FA2-C687-C34694588541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F2C8042-F482-8F9D-71EF-D66A3CB984E7}"/>
              </a:ext>
            </a:extLst>
          </p:cNvPr>
          <p:cNvSpPr txBox="1">
            <a:spLocks/>
          </p:cNvSpPr>
          <p:nvPr/>
        </p:nvSpPr>
        <p:spPr>
          <a:xfrm>
            <a:off x="1234798" y="1844020"/>
            <a:ext cx="7595470" cy="43299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Be still, be silent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As we talk to the King of kings.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 knows and hears you.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You can tell Jesus anything.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Let’s close our eyes,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kneel before our King.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Amen.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9" name="Be Still Be Silent copy">
            <a:hlinkClick r:id="" action="ppaction://media"/>
            <a:extLst>
              <a:ext uri="{FF2B5EF4-FFF2-40B4-BE49-F238E27FC236}">
                <a16:creationId xmlns:a16="http://schemas.microsoft.com/office/drawing/2014/main" id="{6ECE2F0D-F704-5FE9-2E8C-AD952F9054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240" y="84505"/>
            <a:ext cx="812800" cy="8128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FDC38FF-162B-B406-06B0-B2183D955834}"/>
              </a:ext>
            </a:extLst>
          </p:cNvPr>
          <p:cNvSpPr txBox="1">
            <a:spLocks/>
          </p:cNvSpPr>
          <p:nvPr/>
        </p:nvSpPr>
        <p:spPr>
          <a:xfrm>
            <a:off x="747132" y="6478527"/>
            <a:ext cx="6966143" cy="340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“Be Still, Be Silent” by Rosie Smith, copyright © 2024 General Conference Corporation® of Seventh-day Adventists.</a:t>
            </a:r>
          </a:p>
        </p:txBody>
      </p:sp>
    </p:spTree>
    <p:extLst>
      <p:ext uri="{BB962C8B-B14F-4D97-AF65-F5344CB8AC3E}">
        <p14:creationId xmlns:p14="http://schemas.microsoft.com/office/powerpoint/2010/main" val="310646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9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3158B-29A2-C348-70CF-208CA7ECA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44EC17F-D638-E76D-D3EB-9CE54AEDD256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09C2F94-28CC-95BC-A046-A960810F409F}"/>
              </a:ext>
            </a:extLst>
          </p:cNvPr>
          <p:cNvSpPr/>
          <p:nvPr/>
        </p:nvSpPr>
        <p:spPr>
          <a:xfrm>
            <a:off x="1209349" y="1504057"/>
            <a:ext cx="4886651" cy="3849886"/>
          </a:xfrm>
          <a:prstGeom prst="roundRect">
            <a:avLst/>
          </a:prstGeom>
          <a:solidFill>
            <a:srgbClr val="E7B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2328505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FE1AEC-B3ED-AAC4-6D99-880EE939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5BBB4FC-08C3-6EB8-BF1A-DC39A5116113}"/>
              </a:ext>
            </a:extLst>
          </p:cNvPr>
          <p:cNvSpPr/>
          <p:nvPr/>
        </p:nvSpPr>
        <p:spPr>
          <a:xfrm>
            <a:off x="928102" y="160545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6000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prstClr val="white"/>
                </a:solidFill>
                <a:latin typeface="Century Gothic" panose="020B0502020202020204" pitchFamily="34" charset="0"/>
              </a:rPr>
              <a:t>O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602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018DFF-6B6E-2E73-6AEC-2003A4975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450F4A1-D244-9DEF-4316-03B8FE9EC1BB}"/>
              </a:ext>
            </a:extLst>
          </p:cNvPr>
          <p:cNvSpPr/>
          <p:nvPr/>
        </p:nvSpPr>
        <p:spPr>
          <a:xfrm>
            <a:off x="-1970830" y="276462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D7AE90-38E7-283B-D778-129E2CC74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948" y="90460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Thank You, Jesus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00B276-9B26-AC6A-A339-67FCE0A737FE}"/>
              </a:ext>
            </a:extLst>
          </p:cNvPr>
          <p:cNvSpPr txBox="1">
            <a:spLocks/>
          </p:cNvSpPr>
          <p:nvPr/>
        </p:nvSpPr>
        <p:spPr>
          <a:xfrm>
            <a:off x="584883" y="269169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E785B21-A9F0-226A-6088-35F05F2F070C}"/>
              </a:ext>
            </a:extLst>
          </p:cNvPr>
          <p:cNvSpPr txBox="1">
            <a:spLocks/>
          </p:cNvSpPr>
          <p:nvPr/>
        </p:nvSpPr>
        <p:spPr>
          <a:xfrm>
            <a:off x="656948" y="1389632"/>
            <a:ext cx="9647942" cy="536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Thank you, Jesus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providing all my needs.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want to give a little back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 what you’ve given me.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Please bless our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Sabbath School offering.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EA1C74-BE10-BCDE-9ED5-369A96435EB4}"/>
              </a:ext>
            </a:extLst>
          </p:cNvPr>
          <p:cNvSpPr txBox="1">
            <a:spLocks/>
          </p:cNvSpPr>
          <p:nvPr/>
        </p:nvSpPr>
        <p:spPr>
          <a:xfrm>
            <a:off x="390286" y="6555378"/>
            <a:ext cx="6275507" cy="264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"Thank You,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Thank You, Jesus">
            <a:hlinkClick r:id="" action="ppaction://media"/>
            <a:extLst>
              <a:ext uri="{FF2B5EF4-FFF2-40B4-BE49-F238E27FC236}">
                <a16:creationId xmlns:a16="http://schemas.microsoft.com/office/drawing/2014/main" id="{E0F096F3-7CA8-FE47-9F5B-C70587218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9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887</TotalTime>
  <Words>932</Words>
  <Application>Microsoft Macintosh PowerPoint</Application>
  <PresentationFormat>Widescreen</PresentationFormat>
  <Paragraphs>186</Paragraphs>
  <Slides>37</Slides>
  <Notes>4</Notes>
  <HiddenSlides>0</HiddenSlides>
  <MMClips>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Aptos</vt:lpstr>
      <vt:lpstr>Aptos Display</vt:lpstr>
      <vt:lpstr>Arial</vt:lpstr>
      <vt:lpstr>Century Gothic</vt:lpstr>
      <vt:lpstr>Helvetica</vt:lpstr>
      <vt:lpstr>1_Office Theme</vt:lpstr>
      <vt:lpstr>Office Theme</vt:lpstr>
      <vt:lpstr>PowerPoint Presentation</vt:lpstr>
      <vt:lpstr>PowerPoint Presentation</vt:lpstr>
      <vt:lpstr>PowerPoint Presentation</vt:lpstr>
      <vt:lpstr>God Is So Wonderful</vt:lpstr>
      <vt:lpstr>God Is My Faithful Friend</vt:lpstr>
      <vt:lpstr>Be Still, Be Silent</vt:lpstr>
      <vt:lpstr>PowerPoint Presentation</vt:lpstr>
      <vt:lpstr>PowerPoint Presentation</vt:lpstr>
      <vt:lpstr>Thank You, Jesus</vt:lpstr>
      <vt:lpstr>PowerPoint Presentation</vt:lpstr>
      <vt:lpstr>Visitor Song</vt:lpstr>
      <vt:lpstr>Happy Birthday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 Peter 3:18</vt:lpstr>
      <vt:lpstr>2 Peter 3:18</vt:lpstr>
      <vt:lpstr>PowerPoint Presentation</vt:lpstr>
      <vt:lpstr>PowerPoint Presentation</vt:lpstr>
      <vt:lpstr>Books of the Bible</vt:lpstr>
      <vt:lpstr>PowerPoint Presentation</vt:lpstr>
      <vt:lpstr>PowerPoint Presentation</vt:lpstr>
      <vt:lpstr>God Bless You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Apaza Romero, Fany</dc:creator>
  <cp:lastModifiedBy>Apaza Romero, Fany</cp:lastModifiedBy>
  <cp:revision>21</cp:revision>
  <dcterms:created xsi:type="dcterms:W3CDTF">2025-11-10T16:37:45Z</dcterms:created>
  <dcterms:modified xsi:type="dcterms:W3CDTF">2026-05-21T16:55:39Z</dcterms:modified>
</cp:coreProperties>
</file>